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7" r:id="rId2"/>
    <p:sldId id="260" r:id="rId3"/>
    <p:sldId id="262" r:id="rId4"/>
    <p:sldId id="26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4" name="Rectangle 8"/>
          <p:cNvSpPr>
            <a:spLocks noGrp="1" noChangeArrowheads="1"/>
          </p:cNvSpPr>
          <p:nvPr>
            <p:ph idx="1"/>
          </p:nvPr>
        </p:nvSpPr>
        <p:spPr>
          <a:xfrm>
            <a:off x="785787" y="1785926"/>
            <a:ext cx="7786742" cy="47021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Она </a:t>
            </a:r>
            <a:r>
              <a:rPr lang="ru-RU" sz="2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гл_дит</a:t>
            </a: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и </a:t>
            </a:r>
            <a:r>
              <a:rPr lang="ru-RU" sz="2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сер_це</a:t>
            </a: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(в)ней забилось чаще и </a:t>
            </a:r>
            <a:r>
              <a:rPr lang="ru-RU" sz="2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с_льней</a:t>
            </a: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28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Землю </a:t>
            </a:r>
            <a:r>
              <a:rPr lang="ru-RU" sz="2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по_сушил</a:t>
            </a: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мороз и запорошило первым нежным снегом.</a:t>
            </a:r>
          </a:p>
          <a:p>
            <a:pPr>
              <a:lnSpc>
                <a:spcPct val="80000"/>
              </a:lnSpc>
            </a:pPr>
            <a:endParaRPr lang="ru-RU" sz="28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Прош_л</a:t>
            </a: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месяц (</a:t>
            </a:r>
            <a:r>
              <a:rPr lang="ru-RU" sz="28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в)</a:t>
            </a:r>
            <a:r>
              <a:rPr lang="ru-RU" sz="2800" b="1" i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течени_</a:t>
            </a:r>
            <a:r>
              <a:rPr lang="ru-RU" sz="28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которого он ни разу (не)был у нас.</a:t>
            </a:r>
          </a:p>
          <a:p>
            <a:pPr>
              <a:lnSpc>
                <a:spcPct val="80000"/>
              </a:lnSpc>
            </a:pPr>
            <a:endParaRPr lang="ru-RU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Лингвистическая разминка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6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71472" y="1214422"/>
            <a:ext cx="8099425" cy="3163889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Сложноподчинённые</a:t>
            </a:r>
            <a:br>
              <a:rPr lang="ru-RU" sz="4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предложения </a:t>
            </a:r>
            <a:r>
              <a:rPr lang="ru-RU" sz="4400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 придаточными определительными</a:t>
            </a:r>
          </a:p>
        </p:txBody>
      </p:sp>
      <p:sp>
        <p:nvSpPr>
          <p:cNvPr id="55307" name="Rectangle 1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1</a:t>
            </a:r>
            <a:r>
              <a:rPr lang="ru-RU" sz="4800" b="1" dirty="0" smtClean="0"/>
              <a:t>) […,</a:t>
            </a:r>
            <a:r>
              <a:rPr lang="ru-RU" sz="4800" b="1" i="1" dirty="0" smtClean="0"/>
              <a:t>(где…),…</a:t>
            </a:r>
            <a:r>
              <a:rPr lang="ru-RU" sz="4800" b="1" dirty="0" smtClean="0"/>
              <a:t>].</a:t>
            </a:r>
          </a:p>
          <a:p>
            <a:r>
              <a:rPr lang="ru-RU" sz="4800" b="1" dirty="0" smtClean="0"/>
              <a:t>2</a:t>
            </a:r>
            <a:r>
              <a:rPr lang="ru-RU" sz="4800" b="1" dirty="0" smtClean="0"/>
              <a:t>) […то… ], (что…).</a:t>
            </a:r>
          </a:p>
          <a:p>
            <a:r>
              <a:rPr lang="ru-RU" sz="4800" b="1" dirty="0" smtClean="0"/>
              <a:t>3</a:t>
            </a:r>
            <a:r>
              <a:rPr lang="ru-RU" sz="4800" b="1" dirty="0" smtClean="0"/>
              <a:t>) […тот], (кому…).</a:t>
            </a:r>
          </a:p>
          <a:p>
            <a:r>
              <a:rPr lang="ru-RU" sz="4800" b="1" dirty="0" smtClean="0"/>
              <a:t>4</a:t>
            </a:r>
            <a:r>
              <a:rPr lang="ru-RU" sz="4800" b="1" dirty="0" smtClean="0"/>
              <a:t>) [Все, (кто…), … ].</a:t>
            </a:r>
            <a:endParaRPr lang="ru-RU" sz="4800" b="1" dirty="0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FF0000"/>
                </a:solidFill>
              </a:rPr>
              <a:t>Составьте </a:t>
            </a:r>
            <a:r>
              <a:rPr lang="ru-RU" sz="3100" dirty="0" smtClean="0">
                <a:solidFill>
                  <a:srgbClr val="FF0000"/>
                </a:solidFill>
              </a:rPr>
              <a:t>СПП с придаточными определительными, соответствующие схемам: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sz="24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b="1" i="1" u="sng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Задание </a:t>
            </a:r>
            <a:r>
              <a:rPr lang="ru-RU" sz="2400" b="1" i="1" u="sng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 выбору: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cs typeface="Aharoni" pitchFamily="2" charset="-79"/>
              </a:rPr>
              <a:t>Составить 7-8 СПП с придаточными определительными, нарисовать схемы предложений</a:t>
            </a:r>
            <a:endParaRPr lang="ru-RU" sz="2400" b="1" i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haroni" pitchFamily="2" charset="-79"/>
            </a:endParaRP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haroni" pitchFamily="2" charset="-79"/>
              </a:rPr>
              <a:t>-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haroni" pitchFamily="2" charset="-79"/>
              </a:rPr>
              <a:t>Из худ. литературы выписать 5 примеров предложений с СПП с придаточными определительными.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50021"/>
                </a:solidFill>
              </a:rPr>
              <a:t>Домашнее задание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110</Words>
  <Application>Microsoft Office PowerPoint</Application>
  <PresentationFormat>Экран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Лингвистическая разминка</vt:lpstr>
      <vt:lpstr>Сложноподчинённые предложения с придаточными определительными</vt:lpstr>
      <vt:lpstr>Составьте СПП с придаточными определительными, соответствующие схемам: 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37</cp:revision>
  <dcterms:modified xsi:type="dcterms:W3CDTF">2017-01-09T14:20:42Z</dcterms:modified>
</cp:coreProperties>
</file>